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74" r:id="rId17"/>
    <p:sldId id="267" r:id="rId18"/>
    <p:sldId id="273" r:id="rId19"/>
    <p:sldId id="276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</a:t>
            </a:r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521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深層学習の方法について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76A464A-7772-4BE8-9699-AE464E656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1838103"/>
            <a:ext cx="10107436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深層学習の方法について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972CDFE-E74C-481B-8A47-960D82C70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752592" y="1143000"/>
            <a:ext cx="4937008" cy="5072063"/>
          </a:xfrm>
        </p:spPr>
      </p:pic>
      <p:pic>
        <p:nvPicPr>
          <p:cNvPr id="6" name="Picture 2" descr="活性化関数">
            <a:extLst>
              <a:ext uri="{FF2B5EF4-FFF2-40B4-BE49-F238E27FC236}">
                <a16:creationId xmlns:a16="http://schemas.microsoft.com/office/drawing/2014/main" id="{3567D494-0FBB-40C4-96D4-71BB35621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5689600" y="1784350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0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184</Words>
  <Application>Microsoft Office PowerPoint</Application>
  <PresentationFormat>ワイド画面</PresentationFormat>
  <Paragraphs>42</Paragraphs>
  <Slides>20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9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</vt:lpstr>
      <vt:lpstr>深層学習の方法について</vt:lpstr>
      <vt:lpstr>深層学習の方法について</vt:lpstr>
      <vt:lpstr>活性化関数とは？</vt:lpstr>
      <vt:lpstr>今後の課題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大坪 幸生</cp:lastModifiedBy>
  <cp:revision>20</cp:revision>
  <dcterms:created xsi:type="dcterms:W3CDTF">2021-09-29T00:52:13Z</dcterms:created>
  <dcterms:modified xsi:type="dcterms:W3CDTF">2021-10-05T04:21:25Z</dcterms:modified>
</cp:coreProperties>
</file>